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9" r:id="rId11"/>
    <p:sldId id="275" r:id="rId12"/>
    <p:sldId id="276" r:id="rId13"/>
    <p:sldId id="265" r:id="rId14"/>
    <p:sldId id="266" r:id="rId15"/>
    <p:sldId id="267" r:id="rId16"/>
    <p:sldId id="270" r:id="rId17"/>
    <p:sldId id="271" r:id="rId18"/>
    <p:sldId id="272" r:id="rId19"/>
    <p:sldId id="277" r:id="rId20"/>
    <p:sldId id="280" r:id="rId21"/>
    <p:sldId id="273" r:id="rId22"/>
    <p:sldId id="274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10AF1-FD9A-43CB-91D1-C43E652A256D}" v="55" dt="2020-04-23T06:33:04.049"/>
    <p1510:client id="{14FC9425-A930-455E-8821-F9AA69AECD14}" v="6" dt="2020-04-22T18:30:0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anowska Magdalena mc59039" userId="a642b096-7964-4046-8be3-d58715a9f259" providerId="ADAL" clId="{14FC9425-A930-455E-8821-F9AA69AECD14}"/>
    <pc:docChg chg="undo custSel modSld">
      <pc:chgData name="Cyranowska Magdalena mc59039" userId="a642b096-7964-4046-8be3-d58715a9f259" providerId="ADAL" clId="{14FC9425-A930-455E-8821-F9AA69AECD14}" dt="2020-04-22T18:32:52.643" v="33" actId="1362"/>
      <pc:docMkLst>
        <pc:docMk/>
      </pc:docMkLst>
      <pc:sldChg chg="modSp mod">
        <pc:chgData name="Cyranowska Magdalena mc59039" userId="a642b096-7964-4046-8be3-d58715a9f259" providerId="ADAL" clId="{14FC9425-A930-455E-8821-F9AA69AECD14}" dt="2020-04-22T18:27:29.927" v="6" actId="1362"/>
        <pc:sldMkLst>
          <pc:docMk/>
          <pc:sldMk cId="513665929" sldId="256"/>
        </pc:sldMkLst>
        <pc:picChg chg="mod">
          <ac:chgData name="Cyranowska Magdalena mc59039" userId="a642b096-7964-4046-8be3-d58715a9f259" providerId="ADAL" clId="{14FC9425-A930-455E-8821-F9AA69AECD14}" dt="2020-04-22T18:27:29.927" v="6" actId="1362"/>
          <ac:picMkLst>
            <pc:docMk/>
            <pc:sldMk cId="513665929" sldId="256"/>
            <ac:picMk id="5" creationId="{0CCC6AA0-EFFE-47ED-80A0-F883DA9322F3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2:52.643" v="33" actId="1362"/>
        <pc:sldMkLst>
          <pc:docMk/>
          <pc:sldMk cId="1483662218" sldId="262"/>
        </pc:sldMkLst>
        <pc:picChg chg="mod">
          <ac:chgData name="Cyranowska Magdalena mc59039" userId="a642b096-7964-4046-8be3-d58715a9f259" providerId="ADAL" clId="{14FC9425-A930-455E-8821-F9AA69AECD14}" dt="2020-04-22T18:32:52.643" v="33" actId="1362"/>
          <ac:picMkLst>
            <pc:docMk/>
            <pc:sldMk cId="1483662218" sldId="262"/>
            <ac:picMk id="22" creationId="{987A916E-1ACB-42DA-9C19-D7111BC20AA4}"/>
          </ac:picMkLst>
        </pc:picChg>
        <pc:picChg chg="mod">
          <ac:chgData name="Cyranowska Magdalena mc59039" userId="a642b096-7964-4046-8be3-d58715a9f259" providerId="ADAL" clId="{14FC9425-A930-455E-8821-F9AA69AECD14}" dt="2020-04-22T18:32:35.268" v="30" actId="1362"/>
          <ac:picMkLst>
            <pc:docMk/>
            <pc:sldMk cId="1483662218" sldId="262"/>
            <ac:picMk id="32" creationId="{A3652A7E-5A46-4D2E-8CEA-CB208A96EF7C}"/>
          </ac:picMkLst>
        </pc:picChg>
        <pc:picChg chg="mod">
          <ac:chgData name="Cyranowska Magdalena mc59039" userId="a642b096-7964-4046-8be3-d58715a9f259" providerId="ADAL" clId="{14FC9425-A930-455E-8821-F9AA69AECD14}" dt="2020-04-22T18:32:46.690" v="32" actId="1362"/>
          <ac:picMkLst>
            <pc:docMk/>
            <pc:sldMk cId="1483662218" sldId="262"/>
            <ac:picMk id="38" creationId="{18B83FFC-8BE3-4E29-9207-399604A68C8D}"/>
          </ac:picMkLst>
        </pc:picChg>
        <pc:picChg chg="mod">
          <ac:chgData name="Cyranowska Magdalena mc59039" userId="a642b096-7964-4046-8be3-d58715a9f259" providerId="ADAL" clId="{14FC9425-A930-455E-8821-F9AA69AECD14}" dt="2020-04-22T18:32:41.065" v="31" actId="1362"/>
          <ac:picMkLst>
            <pc:docMk/>
            <pc:sldMk cId="1483662218" sldId="262"/>
            <ac:picMk id="42" creationId="{9F7BAE9D-28C2-45D6-B387-584675323894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0:44.812" v="15" actId="1362"/>
        <pc:sldMkLst>
          <pc:docMk/>
          <pc:sldMk cId="2399259939" sldId="263"/>
        </pc:sldMkLst>
        <pc:picChg chg="mod">
          <ac:chgData name="Cyranowska Magdalena mc59039" userId="a642b096-7964-4046-8be3-d58715a9f259" providerId="ADAL" clId="{14FC9425-A930-455E-8821-F9AA69AECD14}" dt="2020-04-22T18:30:44.812" v="15" actId="1362"/>
          <ac:picMkLst>
            <pc:docMk/>
            <pc:sldMk cId="2399259939" sldId="263"/>
            <ac:picMk id="5" creationId="{FC1CD19D-6D01-485C-8152-489481C99A17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1:39.714" v="22" actId="1362"/>
        <pc:sldMkLst>
          <pc:docMk/>
          <pc:sldMk cId="1585245117" sldId="266"/>
        </pc:sldMkLst>
        <pc:picChg chg="mod">
          <ac:chgData name="Cyranowska Magdalena mc59039" userId="a642b096-7964-4046-8be3-d58715a9f259" providerId="ADAL" clId="{14FC9425-A930-455E-8821-F9AA69AECD14}" dt="2020-04-22T18:31:39.714" v="22" actId="1362"/>
          <ac:picMkLst>
            <pc:docMk/>
            <pc:sldMk cId="1585245117" sldId="266"/>
            <ac:picMk id="4" creationId="{3D4D7143-BB0E-42AC-80A6-AA8B96F7BA68}"/>
          </ac:picMkLst>
        </pc:picChg>
        <pc:picChg chg="mod">
          <ac:chgData name="Cyranowska Magdalena mc59039" userId="a642b096-7964-4046-8be3-d58715a9f259" providerId="ADAL" clId="{14FC9425-A930-455E-8821-F9AA69AECD14}" dt="2020-04-22T18:31:24.661" v="19" actId="1362"/>
          <ac:picMkLst>
            <pc:docMk/>
            <pc:sldMk cId="1585245117" sldId="266"/>
            <ac:picMk id="6" creationId="{B08B3D7B-87A8-4868-BC0D-52973E2E4EDF}"/>
          </ac:picMkLst>
        </pc:picChg>
        <pc:picChg chg="mod">
          <ac:chgData name="Cyranowska Magdalena mc59039" userId="a642b096-7964-4046-8be3-d58715a9f259" providerId="ADAL" clId="{14FC9425-A930-455E-8821-F9AA69AECD14}" dt="2020-04-22T18:31:32.645" v="21" actId="1362"/>
          <ac:picMkLst>
            <pc:docMk/>
            <pc:sldMk cId="1585245117" sldId="266"/>
            <ac:picMk id="8" creationId="{88768DB8-DCBB-49A5-AC01-AE3F0E744BC5}"/>
          </ac:picMkLst>
        </pc:picChg>
        <pc:picChg chg="mod">
          <ac:chgData name="Cyranowska Magdalena mc59039" userId="a642b096-7964-4046-8be3-d58715a9f259" providerId="ADAL" clId="{14FC9425-A930-455E-8821-F9AA69AECD14}" dt="2020-04-22T18:31:28.708" v="20" actId="1362"/>
          <ac:picMkLst>
            <pc:docMk/>
            <pc:sldMk cId="1585245117" sldId="266"/>
            <ac:picMk id="9" creationId="{7ACE9AE5-2F39-4AD5-A398-7B332BC86B16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1:46.107" v="23" actId="1362"/>
        <pc:sldMkLst>
          <pc:docMk/>
          <pc:sldMk cId="4172843255" sldId="267"/>
        </pc:sldMkLst>
        <pc:picChg chg="mod">
          <ac:chgData name="Cyranowska Magdalena mc59039" userId="a642b096-7964-4046-8be3-d58715a9f259" providerId="ADAL" clId="{14FC9425-A930-455E-8821-F9AA69AECD14}" dt="2020-04-22T18:31:46.107" v="23" actId="1362"/>
          <ac:picMkLst>
            <pc:docMk/>
            <pc:sldMk cId="4172843255" sldId="267"/>
            <ac:picMk id="5" creationId="{0A64F52B-48A5-48CB-88F8-539F44D643F2}"/>
          </ac:picMkLst>
        </pc:picChg>
      </pc:sldChg>
      <pc:sldChg chg="addSp delSp modSp mod delDesignElem">
        <pc:chgData name="Cyranowska Magdalena mc59039" userId="a642b096-7964-4046-8be3-d58715a9f259" providerId="ADAL" clId="{14FC9425-A930-455E-8821-F9AA69AECD14}" dt="2020-04-22T18:30:35.953" v="14" actId="22711"/>
        <pc:sldMkLst>
          <pc:docMk/>
          <pc:sldMk cId="3852675142" sldId="269"/>
        </pc:sldMkLst>
        <pc:spChg chg="mod">
          <ac:chgData name="Cyranowska Magdalena mc59039" userId="a642b096-7964-4046-8be3-d58715a9f259" providerId="ADAL" clId="{14FC9425-A930-455E-8821-F9AA69AECD14}" dt="2020-04-22T18:30:06.585" v="11"/>
          <ac:spMkLst>
            <pc:docMk/>
            <pc:sldMk cId="3852675142" sldId="269"/>
            <ac:spMk id="2" creationId="{62D05B3D-FF6A-4F91-AE7A-BE4A97DF2AC8}"/>
          </ac:spMkLst>
        </pc:spChg>
        <pc:spChg chg="add del mod">
          <ac:chgData name="Cyranowska Magdalena mc59039" userId="a642b096-7964-4046-8be3-d58715a9f259" providerId="ADAL" clId="{14FC9425-A930-455E-8821-F9AA69AECD14}" dt="2020-04-22T18:30:06.585" v="11"/>
          <ac:spMkLst>
            <pc:docMk/>
            <pc:sldMk cId="3852675142" sldId="269"/>
            <ac:spMk id="4" creationId="{DC761EB0-CF69-4403-BF20-F82FABA74BAD}"/>
          </ac:spMkLst>
        </pc:spChg>
        <pc:spChg chg="add del mod">
          <ac:chgData name="Cyranowska Magdalena mc59039" userId="a642b096-7964-4046-8be3-d58715a9f259" providerId="ADAL" clId="{14FC9425-A930-455E-8821-F9AA69AECD14}" dt="2020-04-22T18:30:06.585" v="11"/>
          <ac:spMkLst>
            <pc:docMk/>
            <pc:sldMk cId="3852675142" sldId="269"/>
            <ac:spMk id="6" creationId="{244B5B9C-4911-4880-A64D-6E439F475E32}"/>
          </ac:spMkLst>
        </pc:spChg>
        <pc:spChg chg="add del">
          <ac:chgData name="Cyranowska Magdalena mc59039" userId="a642b096-7964-4046-8be3-d58715a9f259" providerId="ADAL" clId="{14FC9425-A930-455E-8821-F9AA69AECD14}" dt="2020-04-22T18:30:06.585" v="11"/>
          <ac:spMkLst>
            <pc:docMk/>
            <pc:sldMk cId="3852675142" sldId="269"/>
            <ac:spMk id="10" creationId="{37C89E4B-3C9F-44B9-8B86-D9E3D112D8EC}"/>
          </ac:spMkLst>
        </pc:spChg>
        <pc:picChg chg="mod">
          <ac:chgData name="Cyranowska Magdalena mc59039" userId="a642b096-7964-4046-8be3-d58715a9f259" providerId="ADAL" clId="{14FC9425-A930-455E-8821-F9AA69AECD14}" dt="2020-04-22T18:30:35.953" v="14" actId="22711"/>
          <ac:picMkLst>
            <pc:docMk/>
            <pc:sldMk cId="3852675142" sldId="269"/>
            <ac:picMk id="5" creationId="{51D8D4A2-3ACA-4956-8C12-DEDDF066AB3E}"/>
          </ac:picMkLst>
        </pc:picChg>
        <pc:cxnChg chg="add del">
          <ac:chgData name="Cyranowska Magdalena mc59039" userId="a642b096-7964-4046-8be3-d58715a9f259" providerId="ADAL" clId="{14FC9425-A930-455E-8821-F9AA69AECD14}" dt="2020-04-22T18:30:06.585" v="11"/>
          <ac:cxnSpMkLst>
            <pc:docMk/>
            <pc:sldMk cId="3852675142" sldId="269"/>
            <ac:cxnSpMk id="12" creationId="{AA2EAA10-076F-46BD-8F0F-B9A2FB77A85C}"/>
          </ac:cxnSpMkLst>
        </pc:cxnChg>
        <pc:cxnChg chg="add del">
          <ac:chgData name="Cyranowska Magdalena mc59039" userId="a642b096-7964-4046-8be3-d58715a9f259" providerId="ADAL" clId="{14FC9425-A930-455E-8821-F9AA69AECD14}" dt="2020-04-22T18:30:06.585" v="11"/>
          <ac:cxnSpMkLst>
            <pc:docMk/>
            <pc:sldMk cId="3852675142" sldId="269"/>
            <ac:cxnSpMk id="14" creationId="{D891E407-403B-4764-86C9-33A56D3BCAA3}"/>
          </ac:cxnSpMkLst>
        </pc:cxnChg>
      </pc:sldChg>
      <pc:sldChg chg="modSp mod">
        <pc:chgData name="Cyranowska Magdalena mc59039" userId="a642b096-7964-4046-8be3-d58715a9f259" providerId="ADAL" clId="{14FC9425-A930-455E-8821-F9AA69AECD14}" dt="2020-04-22T18:31:51.092" v="24" actId="1362"/>
        <pc:sldMkLst>
          <pc:docMk/>
          <pc:sldMk cId="2206292095" sldId="270"/>
        </pc:sldMkLst>
        <pc:picChg chg="mod">
          <ac:chgData name="Cyranowska Magdalena mc59039" userId="a642b096-7964-4046-8be3-d58715a9f259" providerId="ADAL" clId="{14FC9425-A930-455E-8821-F9AA69AECD14}" dt="2020-04-22T18:31:51.092" v="24" actId="1362"/>
          <ac:picMkLst>
            <pc:docMk/>
            <pc:sldMk cId="2206292095" sldId="270"/>
            <ac:picMk id="5" creationId="{EBF73F5B-B2FA-42C8-908E-D0B021C87B2A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1:59.076" v="25" actId="1362"/>
        <pc:sldMkLst>
          <pc:docMk/>
          <pc:sldMk cId="3733702723" sldId="271"/>
        </pc:sldMkLst>
        <pc:picChg chg="mod">
          <ac:chgData name="Cyranowska Magdalena mc59039" userId="a642b096-7964-4046-8be3-d58715a9f259" providerId="ADAL" clId="{14FC9425-A930-455E-8821-F9AA69AECD14}" dt="2020-04-22T18:31:59.076" v="25" actId="1362"/>
          <ac:picMkLst>
            <pc:docMk/>
            <pc:sldMk cId="3733702723" sldId="271"/>
            <ac:picMk id="5" creationId="{6D0D993E-AE5A-4CC2-8E2A-E672613788D2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2:19.940" v="28" actId="1362"/>
        <pc:sldMkLst>
          <pc:docMk/>
          <pc:sldMk cId="2037133865" sldId="273"/>
        </pc:sldMkLst>
        <pc:picChg chg="mod">
          <ac:chgData name="Cyranowska Magdalena mc59039" userId="a642b096-7964-4046-8be3-d58715a9f259" providerId="ADAL" clId="{14FC9425-A930-455E-8821-F9AA69AECD14}" dt="2020-04-22T18:32:19.940" v="28" actId="1362"/>
          <ac:picMkLst>
            <pc:docMk/>
            <pc:sldMk cId="2037133865" sldId="273"/>
            <ac:picMk id="5" creationId="{EE54B8E0-76AC-48CA-8BDC-AE30E078437D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2:26.753" v="29" actId="1362"/>
        <pc:sldMkLst>
          <pc:docMk/>
          <pc:sldMk cId="4052034736" sldId="274"/>
        </pc:sldMkLst>
        <pc:picChg chg="mod">
          <ac:chgData name="Cyranowska Magdalena mc59039" userId="a642b096-7964-4046-8be3-d58715a9f259" providerId="ADAL" clId="{14FC9425-A930-455E-8821-F9AA69AECD14}" dt="2020-04-22T18:32:26.753" v="29" actId="1362"/>
          <ac:picMkLst>
            <pc:docMk/>
            <pc:sldMk cId="4052034736" sldId="274"/>
            <ac:picMk id="6" creationId="{80479E3D-E8BE-4110-A95B-864EF9D0CA5C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1:05.517" v="17" actId="1362"/>
        <pc:sldMkLst>
          <pc:docMk/>
          <pc:sldMk cId="555267255" sldId="275"/>
        </pc:sldMkLst>
        <pc:picChg chg="mod">
          <ac:chgData name="Cyranowska Magdalena mc59039" userId="a642b096-7964-4046-8be3-d58715a9f259" providerId="ADAL" clId="{14FC9425-A930-455E-8821-F9AA69AECD14}" dt="2020-04-22T18:31:05.517" v="17" actId="1362"/>
          <ac:picMkLst>
            <pc:docMk/>
            <pc:sldMk cId="555267255" sldId="275"/>
            <ac:picMk id="9" creationId="{1F655B0E-10A4-4D9F-AD4C-93A44BEA359A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1:12.611" v="18" actId="1362"/>
        <pc:sldMkLst>
          <pc:docMk/>
          <pc:sldMk cId="782382526" sldId="276"/>
        </pc:sldMkLst>
        <pc:picChg chg="mod">
          <ac:chgData name="Cyranowska Magdalena mc59039" userId="a642b096-7964-4046-8be3-d58715a9f259" providerId="ADAL" clId="{14FC9425-A930-455E-8821-F9AA69AECD14}" dt="2020-04-22T18:31:12.611" v="18" actId="1362"/>
          <ac:picMkLst>
            <pc:docMk/>
            <pc:sldMk cId="782382526" sldId="276"/>
            <ac:picMk id="5" creationId="{AA58C536-DFC3-4F8D-8040-EE23BD1F602A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2:11.925" v="27" actId="1362"/>
        <pc:sldMkLst>
          <pc:docMk/>
          <pc:sldMk cId="2437357513" sldId="277"/>
        </pc:sldMkLst>
        <pc:picChg chg="mod">
          <ac:chgData name="Cyranowska Magdalena mc59039" userId="a642b096-7964-4046-8be3-d58715a9f259" providerId="ADAL" clId="{14FC9425-A930-455E-8821-F9AA69AECD14}" dt="2020-04-22T18:32:06.738" v="26" actId="1362"/>
          <ac:picMkLst>
            <pc:docMk/>
            <pc:sldMk cId="2437357513" sldId="277"/>
            <ac:picMk id="4" creationId="{BA80B5B2-5910-44CA-A08F-53C8845EAA47}"/>
          </ac:picMkLst>
        </pc:picChg>
        <pc:picChg chg="mod">
          <ac:chgData name="Cyranowska Magdalena mc59039" userId="a642b096-7964-4046-8be3-d58715a9f259" providerId="ADAL" clId="{14FC9425-A930-455E-8821-F9AA69AECD14}" dt="2020-04-22T18:32:11.925" v="27" actId="1362"/>
          <ac:picMkLst>
            <pc:docMk/>
            <pc:sldMk cId="2437357513" sldId="277"/>
            <ac:picMk id="5" creationId="{348B8972-C98B-459A-84A2-E1294A487EC1}"/>
          </ac:picMkLst>
        </pc:picChg>
      </pc:sldChg>
      <pc:sldChg chg="modSp mod">
        <pc:chgData name="Cyranowska Magdalena mc59039" userId="a642b096-7964-4046-8be3-d58715a9f259" providerId="ADAL" clId="{14FC9425-A930-455E-8821-F9AA69AECD14}" dt="2020-04-22T18:30:53.624" v="16" actId="1362"/>
        <pc:sldMkLst>
          <pc:docMk/>
          <pc:sldMk cId="1605148521" sldId="279"/>
        </pc:sldMkLst>
        <pc:picChg chg="mod">
          <ac:chgData name="Cyranowska Magdalena mc59039" userId="a642b096-7964-4046-8be3-d58715a9f259" providerId="ADAL" clId="{14FC9425-A930-455E-8821-F9AA69AECD14}" dt="2020-04-22T18:30:53.624" v="16" actId="1362"/>
          <ac:picMkLst>
            <pc:docMk/>
            <pc:sldMk cId="1605148521" sldId="279"/>
            <ac:picMk id="5" creationId="{08B116A5-8042-4A69-8F49-A34F3CF69C5F}"/>
          </ac:picMkLst>
        </pc:picChg>
      </pc:sldChg>
    </pc:docChg>
  </pc:docChgLst>
  <pc:docChgLst>
    <pc:chgData name="Cyranowska Magdalena mc59039" userId="a642b096-7964-4046-8be3-d58715a9f259" providerId="ADAL" clId="{0CC10AF1-FD9A-43CB-91D1-C43E652A256D}"/>
    <pc:docChg chg="modSld">
      <pc:chgData name="Cyranowska Magdalena mc59039" userId="a642b096-7964-4046-8be3-d58715a9f259" providerId="ADAL" clId="{0CC10AF1-FD9A-43CB-91D1-C43E652A256D}" dt="2020-04-23T06:32:38.458" v="1" actId="255"/>
      <pc:docMkLst>
        <pc:docMk/>
      </pc:docMkLst>
      <pc:sldChg chg="modSp mod">
        <pc:chgData name="Cyranowska Magdalena mc59039" userId="a642b096-7964-4046-8be3-d58715a9f259" providerId="ADAL" clId="{0CC10AF1-FD9A-43CB-91D1-C43E652A256D}" dt="2020-04-23T06:32:38.458" v="1" actId="255"/>
        <pc:sldMkLst>
          <pc:docMk/>
          <pc:sldMk cId="1585245117" sldId="266"/>
        </pc:sldMkLst>
        <pc:spChg chg="mod">
          <ac:chgData name="Cyranowska Magdalena mc59039" userId="a642b096-7964-4046-8be3-d58715a9f259" providerId="ADAL" clId="{0CC10AF1-FD9A-43CB-91D1-C43E652A256D}" dt="2020-04-23T06:32:38.458" v="1" actId="255"/>
          <ac:spMkLst>
            <pc:docMk/>
            <pc:sldMk cId="1585245117" sldId="266"/>
            <ac:spMk id="10" creationId="{E21285D3-AF28-472F-B59F-962302321A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3A9E2-D3AA-4CB6-BC64-61361B11A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C1B689-D618-4051-AFDC-AE7F8EA6A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EEFD88-8866-47E1-BF07-5ED00D1C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5D7EF3-A750-4ACE-8BEC-659C1FD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9C9F08-3DEC-4911-9C49-FFC1B1C2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62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F843A-05FD-4EEB-9570-F6D3112F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DD46D8-164A-49B0-9378-D00B096A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0776C7-652A-4E6B-B568-F75A9BE7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1664AE-CC73-4739-8C18-2E0AD5C1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5D9ACB-1B84-4313-AFAF-260DB54C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1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29D301-138E-4CDE-B71A-62916EE26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F79F21-CE75-47EB-9C96-63F7E720E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9D6590-DFEB-411F-936F-6DFE57E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8DC6B7-A7AC-4885-A012-85DBFBBA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7454BF-7952-43EF-B303-A636FAD6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17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6D62B-F1DA-4529-9992-DBA1BA7A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0BB5EF-42C3-4DF9-B537-BFF89F331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7924B3-D021-41E7-96FA-ABF816B6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C2B218-6EC0-4ABB-8DC7-698E60C1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1EC562-3DB8-4096-97E4-4F46E7D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48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04351-15F4-456F-8881-2EC01A5F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F535A5-1121-4071-B85C-1D39B0BB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6C53B6-539C-4B61-ACB1-7D7FB8AE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DD2ED7-5068-4C3B-BC4D-383D25BA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1C36A4-917C-4051-A848-027E2FA0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72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F6B88-D3C1-43B3-AC20-EC0AE799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F72C1-2420-4E42-B2A3-05B97AED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EFA587-BC15-4A68-858F-99815D738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C14354-BEBE-4E00-965C-C958CE51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1D46BB-A8F2-4D41-9D69-67E0B681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577E57-E77F-44E8-9CD1-F275372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2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DB67C8-D850-48B7-AA44-E8EE92AF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1E20BE-A7AE-4DD5-987C-A30651D31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B3D601-B85E-4802-8E4E-5CFEF104D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693FEB1-2CFF-4BF6-BC37-2B727395F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2D5F90-8C8F-4311-A439-FAFBB936D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E66E583-40BE-4218-8599-E5092364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496DAAF-577C-4049-BABC-41FDC558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7D0959C-7D55-47BE-858D-BCEBAC01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02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42AF2-02BE-45B0-9159-14BF80D0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9F069A-29B4-412E-9B0E-C6152EB8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605DC0-12A2-4A19-9EAB-8D31F29D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B87831-BB21-4375-8DF0-5257AD3A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AEC62CE-824F-4CEB-A64F-CB8D356D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FA4E7D7-CE76-494E-B741-22AD2C95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334C602-FA12-44B4-9DCF-218080B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58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F85BC7-E510-4672-ACCC-DDBE0AB8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CC52C-0F79-46F4-9201-2BB8C351A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878249-BE9C-413E-B5CF-0CA64578D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63C758-3E5C-4BDE-ACFA-698CBE72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7EFA91-9C5B-411C-9E29-F4587B4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490993-2B45-4B0E-B1B8-CC8F3EE4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65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372032-BD50-48E4-BC8E-D3C36B18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ADE7C0C-67D9-4507-BE8F-9EA1A12CE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160384-46CB-4894-8EA7-5E4CEB0E5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532BED-251D-4218-9369-C6CBB0D4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DD336A-F260-4399-A1EE-F99EBC9A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8194CE-B94A-4AE6-8E54-77A1508B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53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C69F67E-26A6-4088-9B27-6F86F1F1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62FBAA-7C95-4035-A898-64B38F64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5FAA2F-731A-4B3C-9677-01B1B7ECB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0599-69E3-4480-A7E4-D80A63A24232}" type="datetimeFigureOut">
              <a:rPr lang="pl-PL" smtClean="0"/>
              <a:t>23.04.2020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F056B9-4D73-4B72-BCDB-7AE300A79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DDCABA-8ED5-4DD2-A114-897F00D79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35A6-2E2B-4930-B254-BE5C72E9B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2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udiotrip.org/trip-catalog/488" TargetMode="Externa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miasto, budynek, widok&#10;&#10;Opis wygenerowany automatycznie">
            <a:extLst>
              <a:ext uri="{FF2B5EF4-FFF2-40B4-BE49-F238E27FC236}">
                <a16:creationId xmlns:a16="http://schemas.microsoft.com/office/drawing/2014/main" id="{0CCC6AA0-EFFE-47ED-80A0-F883DA93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C473B3-7E7E-4F9B-86E0-BD6305665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5400" dirty="0"/>
              <a:t>Mieszkańcy Warszawy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AA0A779-D68A-4C45-B767-BD154C251BA8}"/>
              </a:ext>
            </a:extLst>
          </p:cNvPr>
          <p:cNvSpPr txBox="1"/>
          <p:nvPr/>
        </p:nvSpPr>
        <p:spPr>
          <a:xfrm>
            <a:off x="132735" y="147484"/>
            <a:ext cx="1681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https://www.um.warszawa.pl/aktualnosci/ilu-mieszka-c-w-ma-warszawa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18F632B-F473-4873-B493-8F1EED73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63" y="5345167"/>
            <a:ext cx="1759355" cy="12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zawartości 14" descr="Obraz zawierający ptak, zewnętrzne, woda, zwierzę&#10;&#10;Opis wygenerowany automatycznie">
            <a:extLst>
              <a:ext uri="{FF2B5EF4-FFF2-40B4-BE49-F238E27FC236}">
                <a16:creationId xmlns:a16="http://schemas.microsoft.com/office/drawing/2014/main" id="{354D69A7-66DA-42F3-BE6C-A3EEE7CD5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002588-1735-4172-B256-49787B47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oraz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kaczki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Kliknij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głośnik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myślisz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dźwięk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aczka">
            <a:hlinkClick r:id="" action="ppaction://media"/>
            <a:extLst>
              <a:ext uri="{FF2B5EF4-FFF2-40B4-BE49-F238E27FC236}">
                <a16:creationId xmlns:a16="http://schemas.microsoft.com/office/drawing/2014/main" id="{4452A4FF-EA35-4D88-B8DB-617CF230D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4537" y="186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śnieg, zewnętrzne, ptak, woda&#10;&#10;Opis wygenerowany automatycznie">
            <a:extLst>
              <a:ext uri="{FF2B5EF4-FFF2-40B4-BE49-F238E27FC236}">
                <a16:creationId xmlns:a16="http://schemas.microsoft.com/office/drawing/2014/main" id="{911F7A71-FE83-48DD-BE10-59887738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56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6F708F-23A4-483D-893A-CC189AFE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Łazienkach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Królewskich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mieszkają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pawie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Kliknij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głośnik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Rozłóż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ręce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machaj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nimi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paw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swoim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ogonem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rytm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muzyki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zybko_wolno">
            <a:hlinkClick r:id="" action="ppaction://media"/>
            <a:extLst>
              <a:ext uri="{FF2B5EF4-FFF2-40B4-BE49-F238E27FC236}">
                <a16:creationId xmlns:a16="http://schemas.microsoft.com/office/drawing/2014/main" id="{99B643F8-EE25-4BBF-BAB9-E257C00DE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0661" y="491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Obraz zawierający trawa, zewnętrzne, ssak, zwierzę&#10;&#10;Opis wygenerowany automatycznie">
            <a:extLst>
              <a:ext uri="{FF2B5EF4-FFF2-40B4-BE49-F238E27FC236}">
                <a16:creationId xmlns:a16="http://schemas.microsoft.com/office/drawing/2014/main" id="{4E3E603D-1B9F-4BA9-B441-ECB0FFD8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0113C6-00D6-4D08-90E8-A5810513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Czasami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parkach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można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spotkać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też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dzikie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zwierzęta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Rozpoznajesz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jakie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zwierzę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jest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zdjęciu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myślisz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może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robić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parku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ewnętrzne, budynek, miasto, siedzi&#10;&#10;Opis wygenerowany automatycznie">
            <a:extLst>
              <a:ext uri="{FF2B5EF4-FFF2-40B4-BE49-F238E27FC236}">
                <a16:creationId xmlns:a16="http://schemas.microsoft.com/office/drawing/2014/main" id="{86F997DE-8464-42C5-AF3B-94CA5BEE9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7BD872-C692-47A8-A49F-F5D49BD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 dirty="0" err="1"/>
              <a:t>Nawet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dachu</a:t>
            </a:r>
            <a:r>
              <a:rPr lang="en-US" sz="2700" dirty="0"/>
              <a:t> Centrum </a:t>
            </a:r>
            <a:r>
              <a:rPr lang="en-US" sz="2700" dirty="0" err="1"/>
              <a:t>Kultury</a:t>
            </a:r>
            <a:r>
              <a:rPr lang="en-US" sz="2700" dirty="0"/>
              <a:t> </a:t>
            </a:r>
            <a:br>
              <a:rPr lang="pl-PL" sz="2700" dirty="0"/>
            </a:b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Sztuki</a:t>
            </a:r>
            <a:r>
              <a:rPr lang="en-US" sz="2700" dirty="0"/>
              <a:t> </a:t>
            </a:r>
            <a:r>
              <a:rPr lang="en-US" sz="2700" dirty="0" err="1"/>
              <a:t>mieszkają</a:t>
            </a:r>
            <a:r>
              <a:rPr lang="en-US" sz="2700" dirty="0"/>
              <a:t> </a:t>
            </a:r>
            <a:r>
              <a:rPr lang="en-US" sz="2700" dirty="0" err="1"/>
              <a:t>pszczoły</a:t>
            </a:r>
            <a:r>
              <a:rPr lang="en-US" sz="2700" dirty="0"/>
              <a:t>.</a:t>
            </a:r>
            <a:br>
              <a:rPr lang="pl-PL" sz="2700" dirty="0"/>
            </a:br>
            <a:r>
              <a:rPr lang="pl-PL" sz="1800" dirty="0"/>
              <a:t>Kliknij na głośnik i posłuchaj. Co to za dźwięk?</a:t>
            </a:r>
            <a:endParaRPr lang="en-US" sz="3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FEBC90-61D5-4D83-8949-509F7CBA25FB}"/>
              </a:ext>
            </a:extLst>
          </p:cNvPr>
          <p:cNvSpPr txBox="1"/>
          <p:nvPr/>
        </p:nvSpPr>
        <p:spPr>
          <a:xfrm>
            <a:off x="317938" y="235974"/>
            <a:ext cx="226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https://warszawa.naszemiasto.pl/miejskie-pszczoly-sa-juz-na-dachu-teatru-studio-w-palacu/ar/c8-3474273</a:t>
            </a:r>
          </a:p>
        </p:txBody>
      </p:sp>
      <p:pic>
        <p:nvPicPr>
          <p:cNvPr id="3" name="31 Pszczoły">
            <a:hlinkClick r:id="" action="ppaction://media"/>
            <a:extLst>
              <a:ext uri="{FF2B5EF4-FFF2-40B4-BE49-F238E27FC236}">
                <a16:creationId xmlns:a16="http://schemas.microsoft.com/office/drawing/2014/main" id="{465E5941-B0AB-449B-AB00-205A4C424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3241" y="5323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płot, zwierzę, przewód, ssak&#10;&#10;Opis wygenerowany automatycznie">
            <a:extLst>
              <a:ext uri="{FF2B5EF4-FFF2-40B4-BE49-F238E27FC236}">
                <a16:creationId xmlns:a16="http://schemas.microsoft.com/office/drawing/2014/main" id="{678D4A2E-F09B-4B81-91A2-EE7E06747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184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1" name="Obraz 10" descr="Obraz zawierający zwierzę, zewnętrzne, nosorożec, ssak&#10;&#10;Opis wygenerowany automatycznie">
            <a:extLst>
              <a:ext uri="{FF2B5EF4-FFF2-40B4-BE49-F238E27FC236}">
                <a16:creationId xmlns:a16="http://schemas.microsoft.com/office/drawing/2014/main" id="{D06FBC75-0A7A-4056-9AA8-FFF5628D8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10646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Obraz 14" descr="Obraz zawierający trawa, zewnętrzne, kot, zwierzę&#10;&#10;Opis wygenerowany automatycznie">
            <a:extLst>
              <a:ext uri="{FF2B5EF4-FFF2-40B4-BE49-F238E27FC236}">
                <a16:creationId xmlns:a16="http://schemas.microsoft.com/office/drawing/2014/main" id="{7AE5BEBB-3281-4BD0-9FDF-9D0DF4C68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546392-65B4-4197-9829-5813F36B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warszawskim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zoo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też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mieszka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wiele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zwierząt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285D3-AF28-472F-B59F-962302321A00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Jakie</a:t>
            </a:r>
            <a:r>
              <a:rPr lang="en-US" sz="2000" b="1" dirty="0"/>
              <a:t> </a:t>
            </a:r>
            <a:r>
              <a:rPr lang="en-US" sz="2000" b="1" dirty="0" err="1"/>
              <a:t>zwierzęta</a:t>
            </a:r>
            <a:r>
              <a:rPr lang="en-US" sz="2000" b="1" dirty="0"/>
              <a:t> </a:t>
            </a:r>
            <a:r>
              <a:rPr lang="en-US" sz="2000" b="1" dirty="0" err="1"/>
              <a:t>widzisz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zdjęciu</a:t>
            </a:r>
            <a:r>
              <a:rPr lang="en-US" sz="2000" b="1" dirty="0"/>
              <a:t>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Jeśli</a:t>
            </a:r>
            <a:r>
              <a:rPr lang="en-US" sz="2000" dirty="0"/>
              <a:t> </a:t>
            </a:r>
            <a:r>
              <a:rPr lang="en-US" sz="2000" dirty="0" err="1"/>
              <a:t>chcesz</a:t>
            </a:r>
            <a:r>
              <a:rPr lang="en-US" sz="2000" dirty="0"/>
              <a:t> </a:t>
            </a:r>
            <a:r>
              <a:rPr lang="en-US" sz="2000" dirty="0" err="1"/>
              <a:t>zobaczyć</a:t>
            </a:r>
            <a:r>
              <a:rPr lang="en-US" sz="2000" dirty="0"/>
              <a:t> </a:t>
            </a:r>
            <a:r>
              <a:rPr lang="en-US" sz="2000" dirty="0" err="1"/>
              <a:t>więcj</a:t>
            </a:r>
            <a:r>
              <a:rPr lang="en-US" sz="2000" dirty="0"/>
              <a:t>  </a:t>
            </a:r>
            <a:r>
              <a:rPr lang="en-US" sz="2000" dirty="0" err="1"/>
              <a:t>możesz</a:t>
            </a:r>
            <a:r>
              <a:rPr lang="en-US" sz="2000" dirty="0"/>
              <a:t> </a:t>
            </a:r>
            <a:r>
              <a:rPr lang="en-US" sz="2000" dirty="0" err="1"/>
              <a:t>odbyć</a:t>
            </a:r>
            <a:r>
              <a:rPr lang="en-US" sz="2000" dirty="0"/>
              <a:t> </a:t>
            </a:r>
            <a:r>
              <a:rPr lang="en-US" sz="2000" dirty="0" err="1"/>
              <a:t>wycieczkę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stronie</a:t>
            </a:r>
            <a:r>
              <a:rPr lang="en-US" sz="2000" dirty="0"/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hlinkClick r:id="rId5"/>
              </a:rPr>
              <a:t>https://www.audiotrip.org/trip-catalog/488</a:t>
            </a: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8524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zewnętrzne, trawa, ptak, siedzi&#10;&#10;Opis wygenerowany automatycznie">
            <a:extLst>
              <a:ext uri="{FF2B5EF4-FFF2-40B4-BE49-F238E27FC236}">
                <a16:creationId xmlns:a16="http://schemas.microsoft.com/office/drawing/2014/main" id="{0A36E58C-05AD-4A0B-8D42-EC3C5726C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BF703A-AC16-4123-839A-8713AB17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naszym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przedszkolnym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ogrodzie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mieszkają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kowaliki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bezskrzydłe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4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zielony, stół, siedzi, duży&#10;&#10;Opis wygenerowany automatycznie">
            <a:extLst>
              <a:ext uri="{FF2B5EF4-FFF2-40B4-BE49-F238E27FC236}">
                <a16:creationId xmlns:a16="http://schemas.microsoft.com/office/drawing/2014/main" id="{0819CA8C-655F-4EDB-9069-4867BFD0C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8FAE06-3C01-44CC-8BDB-2716420D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…krocionogi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9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zewnętrzne, małe, siedzi, ślimak&#10;&#10;Opis wygenerowany automatycznie">
            <a:extLst>
              <a:ext uri="{FF2B5EF4-FFF2-40B4-BE49-F238E27FC236}">
                <a16:creationId xmlns:a16="http://schemas.microsoft.com/office/drawing/2014/main" id="{58EC30AB-32D6-49AE-8B9D-406C09D0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09EB1B-B228-4401-B6D2-CD9CE609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ślimaki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0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zwierzę, zewnętrzne, mężczyzna, jazda&#10;&#10;Opis wygenerowany automatycznie">
            <a:extLst>
              <a:ext uri="{FF2B5EF4-FFF2-40B4-BE49-F238E27FC236}">
                <a16:creationId xmlns:a16="http://schemas.microsoft.com/office/drawing/2014/main" id="{14D0D2E7-7286-43BF-9E90-8EAE06939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FEE291-5CAD-4C8B-8E69-810F2BA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biedronki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Ile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kropek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biedronka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Policz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je.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okno, stojące, budynek, małe&#10;&#10;Opis wygenerowany automatycznie">
            <a:extLst>
              <a:ext uri="{FF2B5EF4-FFF2-40B4-BE49-F238E27FC236}">
                <a16:creationId xmlns:a16="http://schemas.microsoft.com/office/drawing/2014/main" id="{3E5815A5-E98F-4899-AE52-70E8F3D60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r="2091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Obraz 7" descr="Obraz zawierający trawa, zewnętrzne, budynek, siedzi&#10;&#10;Opis wygenerowany automatycznie">
            <a:extLst>
              <a:ext uri="{FF2B5EF4-FFF2-40B4-BE49-F238E27FC236}">
                <a16:creationId xmlns:a16="http://schemas.microsoft.com/office/drawing/2014/main" id="{8BCF0FB9-6DC2-4E84-BAEA-5F8B24A7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2284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8AD47C-F7FD-40BA-B869-9F97EF95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600" b="1" dirty="0"/>
              <a:t>Odwiedzają nas też ptaki…</a:t>
            </a:r>
            <a:endParaRPr lang="en-US" sz="3600" b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736DCE6-DAA0-4A2E-BBD4-B294C5F4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dirty="0"/>
              <a:t>To gołąb </a:t>
            </a:r>
          </a:p>
          <a:p>
            <a:pPr marL="0" indent="0" algn="ctr">
              <a:buNone/>
            </a:pPr>
            <a:r>
              <a:rPr lang="pl-PL" dirty="0"/>
              <a:t>i zięba.</a:t>
            </a:r>
          </a:p>
          <a:p>
            <a:pPr marL="0" indent="0" algn="ctr">
              <a:buNone/>
            </a:pPr>
            <a:r>
              <a:rPr lang="pl-PL" dirty="0"/>
              <a:t>Czy  pamiętasz jakie ptaki jeszcze odwiedzały nasz ogród?</a:t>
            </a:r>
          </a:p>
        </p:txBody>
      </p:sp>
    </p:spTree>
    <p:extLst>
      <p:ext uri="{BB962C8B-B14F-4D97-AF65-F5344CB8AC3E}">
        <p14:creationId xmlns:p14="http://schemas.microsoft.com/office/powerpoint/2010/main" val="243735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droga, zewnętrzne, osoby, budynek&#10;&#10;Opis wygenerowany automatycznie">
            <a:extLst>
              <a:ext uri="{FF2B5EF4-FFF2-40B4-BE49-F238E27FC236}">
                <a16:creationId xmlns:a16="http://schemas.microsoft.com/office/drawing/2014/main" id="{ADAB7BEE-ACDA-4703-9C22-0E2D07110D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F8E4D3-D5EA-432D-9F60-C1D80796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" y="4234376"/>
            <a:ext cx="8306337" cy="2082018"/>
          </a:xfrm>
        </p:spPr>
        <p:txBody>
          <a:bodyPr>
            <a:normAutofit/>
          </a:bodyPr>
          <a:lstStyle/>
          <a:p>
            <a:pPr algn="ctr"/>
            <a:r>
              <a:rPr lang="pl-PL" sz="3400" dirty="0">
                <a:solidFill>
                  <a:srgbClr val="000000"/>
                </a:solidFill>
              </a:rPr>
              <a:t>Warszawa to miasto, w którym mieszka bardzo dużo mieszkańców.</a:t>
            </a:r>
            <a:br>
              <a:rPr lang="pl-PL" sz="3400" dirty="0">
                <a:solidFill>
                  <a:srgbClr val="000000"/>
                </a:solidFill>
              </a:rPr>
            </a:br>
            <a:br>
              <a:rPr lang="pl-PL" sz="34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Kliknij na głośnik i posłuchaj. Jakie dźwięki rozpoznajesz?</a:t>
            </a:r>
            <a:endParaRPr lang="pl-PL" sz="34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9360512-186F-45F9-96CC-797F24DF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671" y="436099"/>
            <a:ext cx="1955408" cy="773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https://www.se.pl/warszawa/</a:t>
            </a:r>
          </a:p>
        </p:txBody>
      </p:sp>
      <p:pic>
        <p:nvPicPr>
          <p:cNvPr id="3" name="ulica">
            <a:hlinkClick r:id="" action="ppaction://media"/>
            <a:extLst>
              <a:ext uri="{FF2B5EF4-FFF2-40B4-BE49-F238E27FC236}">
                <a16:creationId xmlns:a16="http://schemas.microsoft.com/office/drawing/2014/main" id="{7D00A23E-8A88-42C5-9F7C-9FA817002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3004" y="5053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budynek, zewnętrzne, dom, przód&#10;&#10;Opis wygenerowany automatycznie">
            <a:extLst>
              <a:ext uri="{FF2B5EF4-FFF2-40B4-BE49-F238E27FC236}">
                <a16:creationId xmlns:a16="http://schemas.microsoft.com/office/drawing/2014/main" id="{F534E8AB-3C6E-4FB6-AFC7-01542485D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310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48D181-32EC-4A7D-B7ED-879C9E6A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27887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/>
              <a:t>… i wiewiórka, która bardzo lubi skakać po naszych przedszkolnych drzewach…</a:t>
            </a:r>
            <a:br>
              <a:rPr lang="pl-PL" sz="4000" dirty="0"/>
            </a:br>
            <a:r>
              <a:rPr lang="pl-PL" sz="2000" dirty="0"/>
              <a:t>Kliknij na głośnik i posłuchaj muzyki. Skacz jak wiewiórka.</a:t>
            </a:r>
            <a:endParaRPr lang="pl-PL" sz="2500" dirty="0"/>
          </a:p>
        </p:txBody>
      </p:sp>
      <p:pic>
        <p:nvPicPr>
          <p:cNvPr id="17" name="skoczna-muzyka-utwor-instrumentalny-pd-mp3-dostepne-od-1-stycznie-160-7464">
            <a:hlinkClick r:id="" action="ppaction://media"/>
            <a:extLst>
              <a:ext uri="{FF2B5EF4-FFF2-40B4-BE49-F238E27FC236}">
                <a16:creationId xmlns:a16="http://schemas.microsoft.com/office/drawing/2014/main" id="{AFEDCBF4-CF51-49AD-9DDB-0755A57AB3D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3558858"/>
            <a:ext cx="1668780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zewnętrzne, gad, skała, trawa&#10;&#10;Opis wygenerowany automatycznie">
            <a:extLst>
              <a:ext uri="{FF2B5EF4-FFF2-40B4-BE49-F238E27FC236}">
                <a16:creationId xmlns:a16="http://schemas.microsoft.com/office/drawing/2014/main" id="{652F3192-AAAE-4835-8EC9-CF83AD7AB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b="16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103AFF-A809-4F2A-A678-E6960A3C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oraz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jeże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których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zbudowaliśmy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dom.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13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 descr="Obraz zawierający trawa, ssak, zewnętrzne, zwierzę&#10;&#10;Opis wygenerowany automatycznie">
            <a:extLst>
              <a:ext uri="{FF2B5EF4-FFF2-40B4-BE49-F238E27FC236}">
                <a16:creationId xmlns:a16="http://schemas.microsoft.com/office/drawing/2014/main" id="{FDDBDB23-0F17-4670-B0F0-95ACE4583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r="2609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0CA8D4-F0FA-4CC7-9F7E-8B4963B2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 Ty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jakie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zwierzęta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spotkałeś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miejskiej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dżungli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8A14CFD-5265-4D48-9CF8-41599FE43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26" y="2295309"/>
            <a:ext cx="2794904" cy="20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ewnętrzne, trawa, budynek, pole&#10;&#10;Opis wygenerowany automatycznie">
            <a:extLst>
              <a:ext uri="{FF2B5EF4-FFF2-40B4-BE49-F238E27FC236}">
                <a16:creationId xmlns:a16="http://schemas.microsoft.com/office/drawing/2014/main" id="{129DF576-23F6-4C0E-BFD7-37EA56230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3673C6-3493-4629-88C6-F7702B66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551037"/>
            <a:ext cx="10505427" cy="1509931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000000"/>
                </a:solidFill>
              </a:rPr>
              <a:t>Niektórzy mieszkają w blokach…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DB9BE4-EF4D-4E87-9833-041C29000810}"/>
              </a:ext>
            </a:extLst>
          </p:cNvPr>
          <p:cNvSpPr txBox="1"/>
          <p:nvPr/>
        </p:nvSpPr>
        <p:spPr>
          <a:xfrm>
            <a:off x="0" y="147484"/>
            <a:ext cx="21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https://www.projektinwestor.pl/aktualnosc/warszawa-syrena</a:t>
            </a:r>
          </a:p>
        </p:txBody>
      </p:sp>
    </p:spTree>
    <p:extLst>
      <p:ext uri="{BB962C8B-B14F-4D97-AF65-F5344CB8AC3E}">
        <p14:creationId xmlns:p14="http://schemas.microsoft.com/office/powerpoint/2010/main" val="39193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zewnętrzne, trawa&#10;&#10;Opis wygenerowany automatycznie">
            <a:extLst>
              <a:ext uri="{FF2B5EF4-FFF2-40B4-BE49-F238E27FC236}">
                <a16:creationId xmlns:a16="http://schemas.microsoft.com/office/drawing/2014/main" id="{2C548F21-1C1A-4106-86EF-5CEC85708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41E4EC-C6E1-4CD4-9845-068D8D1A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10350682" cy="150993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..</a:t>
            </a:r>
            <a:r>
              <a:rPr lang="en-US" sz="4000" dirty="0" err="1">
                <a:solidFill>
                  <a:srgbClr val="000000"/>
                </a:solidFill>
              </a:rPr>
              <a:t>niektórzy</a:t>
            </a:r>
            <a:r>
              <a:rPr lang="en-US" sz="4000" dirty="0">
                <a:solidFill>
                  <a:srgbClr val="000000"/>
                </a:solidFill>
              </a:rPr>
              <a:t> w </a:t>
            </a:r>
            <a:r>
              <a:rPr lang="en-US" sz="4000" dirty="0" err="1">
                <a:solidFill>
                  <a:srgbClr val="000000"/>
                </a:solidFill>
              </a:rPr>
              <a:t>małych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dużych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domach</a:t>
            </a:r>
            <a:r>
              <a:rPr lang="en-US" sz="4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2C4EFE-BE29-4FE2-9DAC-104220B3E47D}"/>
              </a:ext>
            </a:extLst>
          </p:cNvPr>
          <p:cNvSpPr txBox="1"/>
          <p:nvPr/>
        </p:nvSpPr>
        <p:spPr>
          <a:xfrm>
            <a:off x="323557" y="211015"/>
            <a:ext cx="1956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92D050"/>
                </a:solidFill>
              </a:rPr>
              <a:t>http://www.villanatura.net/</a:t>
            </a:r>
          </a:p>
        </p:txBody>
      </p:sp>
    </p:spTree>
    <p:extLst>
      <p:ext uri="{BB962C8B-B14F-4D97-AF65-F5344CB8AC3E}">
        <p14:creationId xmlns:p14="http://schemas.microsoft.com/office/powerpoint/2010/main" val="139888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">
            <a:extLst>
              <a:ext uri="{FF2B5EF4-FFF2-40B4-BE49-F238E27FC236}">
                <a16:creationId xmlns:a16="http://schemas.microsoft.com/office/drawing/2014/main" id="{507DE4B1-7F3A-4BD8-B639-EF0E1F159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EE6260-6EEE-4451-986B-F9FB9700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10266276" cy="1509931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000000"/>
                </a:solidFill>
              </a:rPr>
              <a:t>… a inni nawet w wysokich wieżowcach…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6083AC-DC19-4471-8BD6-1152A1AEFA64}"/>
              </a:ext>
            </a:extLst>
          </p:cNvPr>
          <p:cNvSpPr txBox="1"/>
          <p:nvPr/>
        </p:nvSpPr>
        <p:spPr>
          <a:xfrm>
            <a:off x="10156874" y="182880"/>
            <a:ext cx="168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https://www.apartamentycosmopolitan.pl/pl/</a:t>
            </a:r>
          </a:p>
        </p:txBody>
      </p:sp>
    </p:spTree>
    <p:extLst>
      <p:ext uri="{BB962C8B-B14F-4D97-AF65-F5344CB8AC3E}">
        <p14:creationId xmlns:p14="http://schemas.microsoft.com/office/powerpoint/2010/main" val="77343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FB0B5-5E91-4E5E-8C67-56FA988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365125"/>
            <a:ext cx="11227191" cy="309477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… ale bardzo często zapominamy, że </a:t>
            </a:r>
            <a:br>
              <a:rPr lang="pl-PL" dirty="0"/>
            </a:br>
            <a:r>
              <a:rPr lang="pl-PL" dirty="0"/>
              <a:t>w Warszawie nie mieszkają tylko ludzie.</a:t>
            </a:r>
            <a:br>
              <a:rPr lang="pl-PL" dirty="0"/>
            </a:br>
            <a:r>
              <a:rPr lang="pl-PL" b="1" dirty="0">
                <a:solidFill>
                  <a:srgbClr val="92D050"/>
                </a:solidFill>
              </a:rPr>
              <a:t>Jak myślisz, kto jeszcze może mieszkać </a:t>
            </a:r>
            <a:br>
              <a:rPr lang="pl-PL" b="1" dirty="0">
                <a:solidFill>
                  <a:srgbClr val="92D050"/>
                </a:solidFill>
              </a:rPr>
            </a:br>
            <a:r>
              <a:rPr lang="pl-PL" b="1" dirty="0">
                <a:solidFill>
                  <a:srgbClr val="92D050"/>
                </a:solidFill>
              </a:rPr>
              <a:t>w Warszawie?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A7E496-E019-42D3-BD7A-7415BE23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87" y="3268651"/>
            <a:ext cx="4596234" cy="32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F5BAA3A-B6FD-4534-9374-49E781E58801}"/>
              </a:ext>
            </a:extLst>
          </p:cNvPr>
          <p:cNvSpPr txBox="1"/>
          <p:nvPr/>
        </p:nvSpPr>
        <p:spPr>
          <a:xfrm>
            <a:off x="10916528" y="5866227"/>
            <a:ext cx="95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http://mojlapanow.pl/pytajnik-o-projekcie-png/</a:t>
            </a:r>
          </a:p>
        </p:txBody>
      </p:sp>
    </p:spTree>
    <p:extLst>
      <p:ext uri="{BB962C8B-B14F-4D97-AF65-F5344CB8AC3E}">
        <p14:creationId xmlns:p14="http://schemas.microsoft.com/office/powerpoint/2010/main" val="123287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4ADBB7-BD66-473B-A0C5-B73E7D8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Warszawa to </a:t>
            </a:r>
            <a:r>
              <a:rPr lang="en-US" b="1" dirty="0" err="1"/>
              <a:t>dom</a:t>
            </a:r>
            <a:r>
              <a:rPr lang="en-US" b="1" dirty="0"/>
              <a:t> </a:t>
            </a:r>
            <a:r>
              <a:rPr lang="en-US" b="1" dirty="0" err="1"/>
              <a:t>dla</a:t>
            </a:r>
            <a:r>
              <a:rPr lang="en-US" b="1" dirty="0"/>
              <a:t> </a:t>
            </a:r>
            <a:r>
              <a:rPr lang="en-US" b="1" dirty="0" err="1"/>
              <a:t>wielu</a:t>
            </a:r>
            <a:r>
              <a:rPr lang="en-US" b="1" dirty="0"/>
              <a:t> </a:t>
            </a:r>
            <a:r>
              <a:rPr lang="en-US" b="1" dirty="0" err="1"/>
              <a:t>różnych</a:t>
            </a:r>
            <a:r>
              <a:rPr lang="en-US" b="1" dirty="0"/>
              <a:t> </a:t>
            </a:r>
            <a:r>
              <a:rPr lang="en-US" b="1" dirty="0" err="1"/>
              <a:t>zwierząt</a:t>
            </a:r>
            <a:r>
              <a:rPr lang="en-US" b="1" dirty="0"/>
              <a:t>.</a:t>
            </a:r>
          </a:p>
        </p:txBody>
      </p:sp>
      <p:pic>
        <p:nvPicPr>
          <p:cNvPr id="8" name="Obraz 7" descr="Obraz zawierający trawa, ssak, zewnętrzne, zwierzę&#10;&#10;Opis wygenerowany automatycznie">
            <a:extLst>
              <a:ext uri="{FF2B5EF4-FFF2-40B4-BE49-F238E27FC236}">
                <a16:creationId xmlns:a16="http://schemas.microsoft.com/office/drawing/2014/main" id="{35ED3881-F2FD-40F0-BF1A-EDDCDAFC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r="12723"/>
          <a:stretch/>
        </p:blipFill>
        <p:spPr>
          <a:xfrm>
            <a:off x="95250" y="41275"/>
            <a:ext cx="7283450" cy="5313363"/>
          </a:xfrm>
          <a:prstGeom prst="rect">
            <a:avLst/>
          </a:prstGeom>
        </p:spPr>
      </p:pic>
      <p:pic>
        <p:nvPicPr>
          <p:cNvPr id="10" name="Obraz 9" descr="Obraz zawierający zewnętrzne, małe, siedzi, ślimak&#10;&#10;Opis wygenerowany automatycznie">
            <a:extLst>
              <a:ext uri="{FF2B5EF4-FFF2-40B4-BE49-F238E27FC236}">
                <a16:creationId xmlns:a16="http://schemas.microsoft.com/office/drawing/2014/main" id="{18DFBF57-3396-49C0-B7F5-1700EE7F7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 r="2" b="13070"/>
          <a:stretch/>
        </p:blipFill>
        <p:spPr>
          <a:xfrm>
            <a:off x="7461250" y="3471863"/>
            <a:ext cx="4635500" cy="1882775"/>
          </a:xfrm>
          <a:prstGeom prst="rect">
            <a:avLst/>
          </a:prstGeom>
        </p:spPr>
      </p:pic>
      <p:pic>
        <p:nvPicPr>
          <p:cNvPr id="6" name="Symbol zastępczy zawartości 5" descr="Obraz zawierający zwierzę, zewnętrzne, ptak, zielony&#10;&#10;Opis wygenerowany automatycznie">
            <a:extLst>
              <a:ext uri="{FF2B5EF4-FFF2-40B4-BE49-F238E27FC236}">
                <a16:creationId xmlns:a16="http://schemas.microsoft.com/office/drawing/2014/main" id="{6A41A2CE-2DBF-4224-BD29-11A916618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9" r="-3" b="22164"/>
          <a:stretch/>
        </p:blipFill>
        <p:spPr>
          <a:xfrm>
            <a:off x="7461250" y="41275"/>
            <a:ext cx="4635500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Obraz zawierający ptak, zewnętrzne, zwierzę, siedzi&#10;&#10;Opis wygenerowany automatycznie">
            <a:extLst>
              <a:ext uri="{FF2B5EF4-FFF2-40B4-BE49-F238E27FC236}">
                <a16:creationId xmlns:a16="http://schemas.microsoft.com/office/drawing/2014/main" id="{95192E25-0688-4714-A0A6-D9D42321A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D05B3D-FF6A-4F91-AE7A-BE4A97DF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Nasi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sąsiedzi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ptaki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Rozpoznajesz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ptak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jest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zdjęciu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sikorka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bogatka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Kliknij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głośnik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posłuchaj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58. sikorka bogatka">
            <a:hlinkClick r:id="" action="ppaction://media"/>
            <a:extLst>
              <a:ext uri="{FF2B5EF4-FFF2-40B4-BE49-F238E27FC236}">
                <a16:creationId xmlns:a16="http://schemas.microsoft.com/office/drawing/2014/main" id="{A793BA29-EF9F-4DB8-9737-78B742495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5127" y="418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AFC292-AE07-42B1-A825-1DA4E7472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" b="113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4ED0B8-20B7-467A-915A-5ACC23ED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parkach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mieszkają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wiewiórki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59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405</Words>
  <Application>Microsoft Office PowerPoint</Application>
  <PresentationFormat>Panoramiczny</PresentationFormat>
  <Paragraphs>36</Paragraphs>
  <Slides>22</Slides>
  <Notes>0</Notes>
  <HiddenSlides>0</HiddenSlides>
  <MMClips>6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Mieszkańcy Warszawy</vt:lpstr>
      <vt:lpstr>Warszawa to miasto, w którym mieszka bardzo dużo mieszkańców.  Kliknij na głośnik i posłuchaj. Jakie dźwięki rozpoznajesz?</vt:lpstr>
      <vt:lpstr>Niektórzy mieszkają w blokach…</vt:lpstr>
      <vt:lpstr>..niektórzy w małych i dużych domach…</vt:lpstr>
      <vt:lpstr>… a inni nawet w wysokich wieżowcach…</vt:lpstr>
      <vt:lpstr>… ale bardzo często zapominamy, że  w Warszawie nie mieszkają tylko ludzie. Jak myślisz, kto jeszcze może mieszkać  w Warszawie?</vt:lpstr>
      <vt:lpstr>Warszawa to dom dla wielu różnych zwierząt.</vt:lpstr>
      <vt:lpstr>Nasi sąsiedzi to ptaki.  Rozpoznajesz jaki ptak jest na zdjęciu? Tak, to sikorka bogatka.  Kliknij na głośnik i posłuchaj.</vt:lpstr>
      <vt:lpstr>W parkach mieszkają wiewiórki…</vt:lpstr>
      <vt:lpstr>…oraz kaczki… Kliknij na głośnik. Jak myślisz, jaki to dźwięk?</vt:lpstr>
      <vt:lpstr>W Łazienkach Królewskich mieszkają  pawie. Kliknij na głośnik. Rozłóż ręce na boki i machaj nimi, tak jak paw swoim ogonem w rytm muzyki. </vt:lpstr>
      <vt:lpstr>Czasami w parkach  można spotkać też dzikie zwierzęta… Rozpoznajesz jakie zwierzę jest na zdjęciu? Tak, to lis. Jak myślisz, co lis może robić w parku?</vt:lpstr>
      <vt:lpstr>Nawet na dachu Centrum Kultury  i Sztuki mieszkają pszczoły. Kliknij na głośnik i posłuchaj. Co to za dźwięk?</vt:lpstr>
      <vt:lpstr>W warszawskim zoo też mieszka wiele zwierząt.  </vt:lpstr>
      <vt:lpstr>W naszym przedszkolnym ogrodzie mieszkają kowaliki bezskrzydłe… </vt:lpstr>
      <vt:lpstr>…krocionogi</vt:lpstr>
      <vt:lpstr>ślimaki…</vt:lpstr>
      <vt:lpstr>biedronki… Ile kropek ma biedronka? Policz je.</vt:lpstr>
      <vt:lpstr>Odwiedzają nas też ptaki…</vt:lpstr>
      <vt:lpstr>… i wiewiórka, która bardzo lubi skakać po naszych przedszkolnych drzewach… Kliknij na głośnik i posłuchaj muzyki. Skacz jak wiewiórka.</vt:lpstr>
      <vt:lpstr>…oraz jeże dla których zbudowaliśmy dom.</vt:lpstr>
      <vt:lpstr>A Ty jakie zwierzęta spotkałeś  w miejskiej dżungli?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Mieszkańcy Warszawy</dc:title>
  <dc:creator>Cyranowska Magdalena mc59039</dc:creator>
  <cp:lastModifiedBy>Cyranowska Magdalena mc59039</cp:lastModifiedBy>
  <cp:revision>5</cp:revision>
  <dcterms:created xsi:type="dcterms:W3CDTF">2020-04-22T18:58:26Z</dcterms:created>
  <dcterms:modified xsi:type="dcterms:W3CDTF">2020-04-23T06:33:13Z</dcterms:modified>
</cp:coreProperties>
</file>